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D0"/>
    <a:srgbClr val="FFA9A3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38" autoAdjust="0"/>
  </p:normalViewPr>
  <p:slideViewPr>
    <p:cSldViewPr>
      <p:cViewPr varScale="1">
        <p:scale>
          <a:sx n="72" d="100"/>
          <a:sy n="72" d="100"/>
        </p:scale>
        <p:origin x="91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0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402471" cy="191389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02471" cy="1913890"/>
            </a:xfrm>
            <a:custGeom>
              <a:avLst/>
              <a:gdLst/>
              <a:ahLst/>
              <a:cxnLst/>
              <a:rect l="l" t="t" r="r" b="b"/>
              <a:pathLst>
                <a:path w="3402471" h="1913890">
                  <a:moveTo>
                    <a:pt x="0" y="0"/>
                  </a:moveTo>
                  <a:lnTo>
                    <a:pt x="0" y="1913890"/>
                  </a:lnTo>
                  <a:lnTo>
                    <a:pt x="3402471" y="1913890"/>
                  </a:lnTo>
                  <a:lnTo>
                    <a:pt x="3402471" y="0"/>
                  </a:lnTo>
                  <a:lnTo>
                    <a:pt x="0" y="0"/>
                  </a:lnTo>
                  <a:close/>
                  <a:moveTo>
                    <a:pt x="3341511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3341511" y="59690"/>
                  </a:lnTo>
                  <a:lnTo>
                    <a:pt x="3341511" y="185293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2700000">
            <a:off x="10696845" y="166383"/>
            <a:ext cx="9567500" cy="5202328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-3229901" y="8197992"/>
            <a:ext cx="5863268" cy="5753611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526246" y="512456"/>
            <a:ext cx="293472" cy="1350803"/>
            <a:chOff x="0" y="0"/>
            <a:chExt cx="472543" cy="217503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72543" cy="2175034"/>
            </a:xfrm>
            <a:custGeom>
              <a:avLst/>
              <a:gdLst/>
              <a:ahLst/>
              <a:cxnLst/>
              <a:rect l="l" t="t" r="r" b="b"/>
              <a:pathLst>
                <a:path w="472543" h="2175034">
                  <a:moveTo>
                    <a:pt x="0" y="0"/>
                  </a:moveTo>
                  <a:lnTo>
                    <a:pt x="472543" y="0"/>
                  </a:lnTo>
                  <a:lnTo>
                    <a:pt x="472543" y="2175034"/>
                  </a:lnTo>
                  <a:lnTo>
                    <a:pt x="0" y="217503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9741633" y="7827546"/>
            <a:ext cx="952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6961733" y="9951087"/>
            <a:ext cx="4364534" cy="374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www.la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-gestion-de-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projet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facile.fr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pen Sans Light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09761" y="578575"/>
            <a:ext cx="15538277" cy="107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960"/>
              </a:lnSpc>
            </a:pPr>
            <a:r>
              <a:rPr lang="en-US" sz="6400" b="1" dirty="0">
                <a:solidFill>
                  <a:srgbClr val="FF1616"/>
                </a:solidFill>
                <a:latin typeface="Open Sans Extra Bold"/>
              </a:rPr>
              <a:t>SWOT</a:t>
            </a:r>
          </a:p>
        </p:txBody>
      </p:sp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53E6073B-7A69-3F4F-46D9-A3D3F2FD2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24963"/>
              </p:ext>
            </p:extLst>
          </p:nvPr>
        </p:nvGraphicFramePr>
        <p:xfrm>
          <a:off x="3048000" y="1656048"/>
          <a:ext cx="12192000" cy="752605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68859038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24306193"/>
                    </a:ext>
                  </a:extLst>
                </a:gridCol>
              </a:tblGrid>
              <a:tr h="57858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Faiblesses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679572"/>
                  </a:ext>
                </a:extLst>
              </a:tr>
              <a:tr h="3184443">
                <a:tc>
                  <a:txBody>
                    <a:bodyPr/>
                    <a:lstStyle/>
                    <a:p>
                      <a:pPr marL="285750" indent="-285750">
                        <a:buFont typeface=".Apple Color Emoji UI"/>
                        <a:buChar char="💪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💪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💪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💪"/>
                      </a:pPr>
                      <a:endParaRPr lang="fr-FR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.Apple Color Emoji UI"/>
                        <a:buChar char="🪫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🪫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🪫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🪫"/>
                      </a:pPr>
                      <a:endParaRPr lang="fr-FR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97919"/>
                  </a:ext>
                </a:extLst>
              </a:tr>
              <a:tr h="57858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Opportunités</a:t>
                      </a:r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Menaces</a:t>
                      </a:r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8671631"/>
                  </a:ext>
                </a:extLst>
              </a:tr>
              <a:tr h="3184443">
                <a:tc>
                  <a:txBody>
                    <a:bodyPr/>
                    <a:lstStyle/>
                    <a:p>
                      <a:pPr marL="285750" indent="-285750">
                        <a:buFont typeface=".Apple Color Emoji UI"/>
                        <a:buChar char="✅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✅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✅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✅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.Apple Color Emoji UI"/>
                        <a:buChar char="⚠️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⚠️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⚠️"/>
                      </a:pPr>
                      <a:r>
                        <a:rPr lang="fr-FR" dirty="0"/>
                        <a:t>Xxx</a:t>
                      </a:r>
                    </a:p>
                    <a:p>
                      <a:pPr marL="285750" indent="-285750">
                        <a:buFont typeface=".Apple Color Emoji UI"/>
                        <a:buChar char="⚠️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3586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402471" cy="191389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02471" cy="1913890"/>
            </a:xfrm>
            <a:custGeom>
              <a:avLst/>
              <a:gdLst/>
              <a:ahLst/>
              <a:cxnLst/>
              <a:rect l="l" t="t" r="r" b="b"/>
              <a:pathLst>
                <a:path w="3402471" h="1913890">
                  <a:moveTo>
                    <a:pt x="0" y="0"/>
                  </a:moveTo>
                  <a:lnTo>
                    <a:pt x="0" y="1913890"/>
                  </a:lnTo>
                  <a:lnTo>
                    <a:pt x="3402471" y="1913890"/>
                  </a:lnTo>
                  <a:lnTo>
                    <a:pt x="3402471" y="0"/>
                  </a:lnTo>
                  <a:lnTo>
                    <a:pt x="0" y="0"/>
                  </a:lnTo>
                  <a:close/>
                  <a:moveTo>
                    <a:pt x="3341511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3341511" y="59690"/>
                  </a:lnTo>
                  <a:lnTo>
                    <a:pt x="3341511" y="185293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2700000">
            <a:off x="10696845" y="166383"/>
            <a:ext cx="9567500" cy="5202328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-3229901" y="8197992"/>
            <a:ext cx="5863268" cy="5753611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526246" y="512456"/>
            <a:ext cx="293472" cy="1350803"/>
            <a:chOff x="0" y="0"/>
            <a:chExt cx="472543" cy="217503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72543" cy="2175034"/>
            </a:xfrm>
            <a:custGeom>
              <a:avLst/>
              <a:gdLst/>
              <a:ahLst/>
              <a:cxnLst/>
              <a:rect l="l" t="t" r="r" b="b"/>
              <a:pathLst>
                <a:path w="472543" h="2175034">
                  <a:moveTo>
                    <a:pt x="0" y="0"/>
                  </a:moveTo>
                  <a:lnTo>
                    <a:pt x="472543" y="0"/>
                  </a:lnTo>
                  <a:lnTo>
                    <a:pt x="472543" y="2175034"/>
                  </a:lnTo>
                  <a:lnTo>
                    <a:pt x="0" y="217503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9741633" y="7827546"/>
            <a:ext cx="952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6961733" y="9951087"/>
            <a:ext cx="4364534" cy="374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20"/>
              </a:lnSpc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www.la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-gestion-de-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projet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</a:rPr>
              <a:t>facile.fr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Open Sans Light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09761" y="578575"/>
            <a:ext cx="15538277" cy="107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960"/>
              </a:lnSpc>
            </a:pPr>
            <a:r>
              <a:rPr lang="en-US" sz="6400" b="1" dirty="0">
                <a:solidFill>
                  <a:srgbClr val="FF1616"/>
                </a:solidFill>
                <a:latin typeface="Open Sans Extra Bold"/>
              </a:rPr>
              <a:t>SWOT</a:t>
            </a:r>
          </a:p>
        </p:txBody>
      </p:sp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53E6073B-7A69-3F4F-46D9-A3D3F2FD2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50493"/>
              </p:ext>
            </p:extLst>
          </p:nvPr>
        </p:nvGraphicFramePr>
        <p:xfrm>
          <a:off x="3048000" y="1656048"/>
          <a:ext cx="12192000" cy="752605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68859038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24306193"/>
                    </a:ext>
                  </a:extLst>
                </a:gridCol>
              </a:tblGrid>
              <a:tr h="57858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Forces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Faiblesses</a:t>
                      </a:r>
                    </a:p>
                  </a:txBody>
                  <a:tcPr>
                    <a:solidFill>
                      <a:srgbClr val="FFD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679572"/>
                  </a:ext>
                </a:extLst>
              </a:tr>
              <a:tr h="318444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/>
                        <a:t>xxx</a:t>
                      </a:r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/>
                        <a:t>xxx</a:t>
                      </a:r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297919"/>
                  </a:ext>
                </a:extLst>
              </a:tr>
              <a:tr h="57858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Opportunités</a:t>
                      </a:r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Menaces</a:t>
                      </a:r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71631"/>
                  </a:ext>
                </a:extLst>
              </a:tr>
              <a:tr h="318444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/>
                        <a:t>xxx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/>
                        <a:t>xxx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58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75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</Words>
  <Application>Microsoft Macintosh PowerPoint</Application>
  <PresentationFormat>Personnalisé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.Apple Color Emoji UI</vt:lpstr>
      <vt:lpstr>Arial</vt:lpstr>
      <vt:lpstr>Calibri</vt:lpstr>
      <vt:lpstr>Open Sans Extra Bold</vt:lpstr>
      <vt:lpstr>Open Sans Light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cp:lastModifiedBy>jean-charles savornin</cp:lastModifiedBy>
  <cp:revision>8</cp:revision>
  <dcterms:created xsi:type="dcterms:W3CDTF">2006-08-16T00:00:00Z</dcterms:created>
  <dcterms:modified xsi:type="dcterms:W3CDTF">2023-12-22T17:38:40Z</dcterms:modified>
  <dc:identifier>DAFLonacsNw</dc:identifier>
</cp:coreProperties>
</file>