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D0"/>
    <a:srgbClr val="FFA9A3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38" autoAdjust="0"/>
  </p:normalViewPr>
  <p:slideViewPr>
    <p:cSldViewPr>
      <p:cViewPr varScale="1">
        <p:scale>
          <a:sx n="72" d="100"/>
          <a:sy n="72" d="100"/>
        </p:scale>
        <p:origin x="912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402471" cy="191389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02471" cy="1913890"/>
            </a:xfrm>
            <a:custGeom>
              <a:avLst/>
              <a:gdLst/>
              <a:ahLst/>
              <a:cxnLst/>
              <a:rect l="l" t="t" r="r" b="b"/>
              <a:pathLst>
                <a:path w="3402471" h="1913890">
                  <a:moveTo>
                    <a:pt x="0" y="0"/>
                  </a:moveTo>
                  <a:lnTo>
                    <a:pt x="0" y="1913890"/>
                  </a:lnTo>
                  <a:lnTo>
                    <a:pt x="3402471" y="1913890"/>
                  </a:lnTo>
                  <a:lnTo>
                    <a:pt x="3402471" y="0"/>
                  </a:lnTo>
                  <a:lnTo>
                    <a:pt x="0" y="0"/>
                  </a:lnTo>
                  <a:close/>
                  <a:moveTo>
                    <a:pt x="3341511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3341511" y="59690"/>
                  </a:lnTo>
                  <a:lnTo>
                    <a:pt x="3341511" y="185293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2700000">
            <a:off x="10696845" y="166383"/>
            <a:ext cx="9567500" cy="5202328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-3229901" y="8197992"/>
            <a:ext cx="5863268" cy="5753611"/>
            <a:chOff x="0" y="0"/>
            <a:chExt cx="6350000" cy="6350000"/>
          </a:xfrm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526246" y="512456"/>
            <a:ext cx="293472" cy="1350803"/>
            <a:chOff x="0" y="0"/>
            <a:chExt cx="472543" cy="2175034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72543" cy="2175034"/>
            </a:xfrm>
            <a:custGeom>
              <a:avLst/>
              <a:gdLst/>
              <a:ahLst/>
              <a:cxnLst/>
              <a:rect l="l" t="t" r="r" b="b"/>
              <a:pathLst>
                <a:path w="472543" h="2175034">
                  <a:moveTo>
                    <a:pt x="0" y="0"/>
                  </a:moveTo>
                  <a:lnTo>
                    <a:pt x="472543" y="0"/>
                  </a:lnTo>
                  <a:lnTo>
                    <a:pt x="472543" y="2175034"/>
                  </a:lnTo>
                  <a:lnTo>
                    <a:pt x="0" y="217503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0122633" y="8010429"/>
            <a:ext cx="952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6961733" y="9951087"/>
            <a:ext cx="4364534" cy="374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www.la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-gestion-de-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projet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facile.fr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pen Sans Light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09761" y="578575"/>
            <a:ext cx="15538277" cy="1077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960"/>
              </a:lnSpc>
            </a:pPr>
            <a:r>
              <a:rPr lang="en-US" sz="6400" b="1" dirty="0">
                <a:solidFill>
                  <a:srgbClr val="FF1616"/>
                </a:solidFill>
                <a:latin typeface="Open Sans Extra Bold"/>
              </a:rPr>
              <a:t>ISHIKAWA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8A722F6E-6FF9-B725-3396-0C35692337E4}"/>
              </a:ext>
            </a:extLst>
          </p:cNvPr>
          <p:cNvGrpSpPr/>
          <p:nvPr/>
        </p:nvGrpSpPr>
        <p:grpSpPr>
          <a:xfrm>
            <a:off x="1676400" y="1638300"/>
            <a:ext cx="15201900" cy="7382538"/>
            <a:chOff x="1295400" y="1455417"/>
            <a:chExt cx="15201900" cy="7382538"/>
          </a:xfrm>
        </p:grpSpPr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9DFE1969-98C3-F8EE-D12B-59AA0793B10C}"/>
                </a:ext>
              </a:extLst>
            </p:cNvPr>
            <p:cNvCxnSpPr>
              <a:cxnSpLocks/>
            </p:cNvCxnSpPr>
            <p:nvPr/>
          </p:nvCxnSpPr>
          <p:spPr>
            <a:xfrm>
              <a:off x="1790700" y="5143500"/>
              <a:ext cx="147066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3614A303-AB18-F03B-6F7B-F1D4CDA65D1B}"/>
                </a:ext>
              </a:extLst>
            </p:cNvPr>
            <p:cNvCxnSpPr>
              <a:cxnSpLocks/>
            </p:cNvCxnSpPr>
            <p:nvPr/>
          </p:nvCxnSpPr>
          <p:spPr>
            <a:xfrm>
              <a:off x="8799702" y="1868288"/>
              <a:ext cx="3543300" cy="327660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711065F6-DC32-952A-52BD-96E1C6C1DC44}"/>
                </a:ext>
              </a:extLst>
            </p:cNvPr>
            <p:cNvCxnSpPr>
              <a:cxnSpLocks/>
            </p:cNvCxnSpPr>
            <p:nvPr/>
          </p:nvCxnSpPr>
          <p:spPr>
            <a:xfrm>
              <a:off x="4299805" y="1883765"/>
              <a:ext cx="3543300" cy="327660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4D4DCCE-A773-E117-EC38-4B736D5AC3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7834" y="5143500"/>
              <a:ext cx="3543300" cy="327660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7870872-1969-DA14-BE7C-993D850705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18587" y="5146274"/>
              <a:ext cx="3543300" cy="327660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2F0402BE-3641-9FE9-E4D9-BDE0AC1EB1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38434" y="5143500"/>
              <a:ext cx="3543300" cy="327660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BEF74008-4A93-896D-FFFA-0E3B311FCCB4}"/>
                </a:ext>
              </a:extLst>
            </p:cNvPr>
            <p:cNvSpPr/>
            <p:nvPr/>
          </p:nvSpPr>
          <p:spPr>
            <a:xfrm>
              <a:off x="3328823" y="1455417"/>
              <a:ext cx="1752600" cy="43945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METHODE</a:t>
              </a: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55B671FF-93A1-794E-D377-F25C2EE77826}"/>
                </a:ext>
              </a:extLst>
            </p:cNvPr>
            <p:cNvSpPr/>
            <p:nvPr/>
          </p:nvSpPr>
          <p:spPr>
            <a:xfrm>
              <a:off x="7946452" y="1455417"/>
              <a:ext cx="1752600" cy="43945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MATIERE</a:t>
              </a:r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AC23BDEB-97AF-6E8F-EDAB-49E55049A71C}"/>
                </a:ext>
              </a:extLst>
            </p:cNvPr>
            <p:cNvSpPr/>
            <p:nvPr/>
          </p:nvSpPr>
          <p:spPr>
            <a:xfrm>
              <a:off x="1295400" y="8398504"/>
              <a:ext cx="1752600" cy="43945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MILIEU</a:t>
              </a:r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9E677F92-B787-032E-158D-F5D90C5FD01B}"/>
                </a:ext>
              </a:extLst>
            </p:cNvPr>
            <p:cNvSpPr/>
            <p:nvPr/>
          </p:nvSpPr>
          <p:spPr>
            <a:xfrm>
              <a:off x="5136106" y="8398504"/>
              <a:ext cx="1752600" cy="43945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MATERIEL</a:t>
              </a:r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7234625E-4B57-20E6-8982-3AFE85856588}"/>
                </a:ext>
              </a:extLst>
            </p:cNvPr>
            <p:cNvSpPr/>
            <p:nvPr/>
          </p:nvSpPr>
          <p:spPr>
            <a:xfrm>
              <a:off x="9677400" y="8398504"/>
              <a:ext cx="1991547" cy="43945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MAIN D’OEUVRE</a:t>
              </a:r>
            </a:p>
          </p:txBody>
        </p:sp>
      </p:grpSp>
      <p:sp>
        <p:nvSpPr>
          <p:cNvPr id="31" name="ZoneTexte 30">
            <a:extLst>
              <a:ext uri="{FF2B5EF4-FFF2-40B4-BE49-F238E27FC236}">
                <a16:creationId xmlns:a16="http://schemas.microsoft.com/office/drawing/2014/main" id="{970D422D-2A36-A04C-63A0-3DD81FD09753}"/>
              </a:ext>
            </a:extLst>
          </p:cNvPr>
          <p:cNvSpPr txBox="1"/>
          <p:nvPr/>
        </p:nvSpPr>
        <p:spPr>
          <a:xfrm>
            <a:off x="5368280" y="2401663"/>
            <a:ext cx="1223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Méthode 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510F318-3B54-F76A-758E-CB922C46BF43}"/>
              </a:ext>
            </a:extLst>
          </p:cNvPr>
          <p:cNvSpPr txBox="1"/>
          <p:nvPr/>
        </p:nvSpPr>
        <p:spPr>
          <a:xfrm>
            <a:off x="6143276" y="3142518"/>
            <a:ext cx="1223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Méthode 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7FF0FF56-11C7-3ECB-ABFD-4F79A71CE4D9}"/>
              </a:ext>
            </a:extLst>
          </p:cNvPr>
          <p:cNvSpPr txBox="1"/>
          <p:nvPr/>
        </p:nvSpPr>
        <p:spPr>
          <a:xfrm>
            <a:off x="10058400" y="2475012"/>
            <a:ext cx="109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Matière 1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F768EDF-AE42-AFD8-BC24-2C120858536A}"/>
              </a:ext>
            </a:extLst>
          </p:cNvPr>
          <p:cNvSpPr txBox="1"/>
          <p:nvPr/>
        </p:nvSpPr>
        <p:spPr>
          <a:xfrm>
            <a:off x="3297674" y="7830865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Milieu 1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0FFFAB2-5F03-CA00-4F42-4BFCE27F88AF}"/>
              </a:ext>
            </a:extLst>
          </p:cNvPr>
          <p:cNvSpPr txBox="1"/>
          <p:nvPr/>
        </p:nvSpPr>
        <p:spPr>
          <a:xfrm>
            <a:off x="7137571" y="7898636"/>
            <a:ext cx="115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Matériel 1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900999E-0D0B-DEC2-C900-F26CCC48F2B1}"/>
              </a:ext>
            </a:extLst>
          </p:cNvPr>
          <p:cNvSpPr txBox="1"/>
          <p:nvPr/>
        </p:nvSpPr>
        <p:spPr>
          <a:xfrm>
            <a:off x="12049947" y="7840821"/>
            <a:ext cx="1708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Main d’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oeuvre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</Words>
  <Application>Microsoft Macintosh PowerPoint</Application>
  <PresentationFormat>Personnalisé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 Extra Bold</vt:lpstr>
      <vt:lpstr>Open Sans Light</vt:lpstr>
      <vt:lpstr>Office Theme</vt:lpstr>
      <vt:lpstr>Présentation PowerPoint</vt:lpstr>
    </vt:vector>
  </TitlesOfParts>
  <Manager/>
  <Company>Projectence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ISHIKAWA</dc:title>
  <dc:subject/>
  <dc:creator>JC.Savornin</dc:creator>
  <cp:keywords/>
  <dc:description>Template de www.la-gestion-de-projet-facile.fr</dc:description>
  <cp:lastModifiedBy>jean-charles savornin</cp:lastModifiedBy>
  <cp:revision>13</cp:revision>
  <dcterms:created xsi:type="dcterms:W3CDTF">2006-08-16T00:00:00Z</dcterms:created>
  <dcterms:modified xsi:type="dcterms:W3CDTF">2023-12-22T17:35:59Z</dcterms:modified>
  <cp:category/>
  <dc:identifier>DAFLonacsNw</dc:identifier>
</cp:coreProperties>
</file>